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9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F51B-3C59-4AFC-BD34-7C17A9B33B74}" type="datetimeFigureOut">
              <a:rPr lang="es-ES" smtClean="0"/>
              <a:t>25/11/2013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68381-4389-4CF3-B158-7E43F7FFB5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00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68381-4389-4CF3-B158-7E43F7FFB5F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83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599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00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7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951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62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69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5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7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48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0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4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6E84-1BBF-4CEF-885B-AB5073486F22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F7EE-C22E-451A-B0A0-4FB4D966F1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2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INSTITUCIÓN EDUCATIVA GIMNASIO DEL CALIMA</a:t>
            </a:r>
            <a:endParaRPr lang="es-CO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SERVICIO SOCIAL ESTUDIANTIL OBLIGATORIO</a:t>
            </a:r>
          </a:p>
          <a:p>
            <a:r>
              <a:rPr lang="es-E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SSEO</a:t>
            </a:r>
            <a:endParaRPr lang="es-CO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340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DESFILES MUNICIPALES</a:t>
            </a:r>
            <a:endParaRPr lang="es-CO" dirty="0"/>
          </a:p>
        </p:txBody>
      </p:sp>
      <p:pic>
        <p:nvPicPr>
          <p:cNvPr id="3074" name="Picture 2" descr="G:\SSEO 2012\Presentación - Colegio\Fotos\Servicio Social Banda Marcial Concurso Jun 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46132" cy="52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2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JORNADAS DE ENTRENAMIENTO</a:t>
            </a:r>
            <a:endParaRPr lang="es-CO" dirty="0"/>
          </a:p>
        </p:txBody>
      </p:sp>
      <p:pic>
        <p:nvPicPr>
          <p:cNvPr id="4098" name="Picture 2" descr="G:\SSEO 2012\Presentación - Colegio\Fotos\Servicio Social Mayo-07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5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 descr="G:\SSEO 2012\Presentación - Colegio\Fotos\Servicio Social Mayo-07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77881" cy="61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MANTENIMIENTO DE PLANTACIONES</a:t>
            </a:r>
            <a:endParaRPr lang="es-CO" dirty="0"/>
          </a:p>
        </p:txBody>
      </p:sp>
      <p:pic>
        <p:nvPicPr>
          <p:cNvPr id="6146" name="Picture 2" descr="G:\SSEO 2012\Presentación - Colegio\Fotos\Servicio Social Mayo-07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55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2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 descr="G:\SSEO 2012\Presentación - Colegio\Fotos\Día del padre Serv. Socail 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9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CRONOGRAMA</a:t>
            </a:r>
            <a:endParaRPr lang="es-CO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556792"/>
            <a:ext cx="8821091" cy="44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DECRETO 1860 DE 1994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O" i="1" dirty="0" smtClean="0"/>
              <a:t>Artículo </a:t>
            </a:r>
            <a:r>
              <a:rPr lang="es-CO" i="1" dirty="0"/>
              <a:t>39º: Servicio social estudiantil. </a:t>
            </a:r>
            <a:r>
              <a:rPr lang="es-CO" dirty="0"/>
              <a:t>El servicio social que prestan los estudiantes de la educación media tiene el propósito principal de integrarse a la comunidad para contribuir a su mejoramiento social, cultural y económico, colaborando con los proyectos y trabajos que lleva a cabo y desarrollar valores de solidaridad y conocimientos del educando respecto a su entorno social.</a:t>
            </a:r>
          </a:p>
          <a:p>
            <a:pPr marL="0" indent="0">
              <a:buNone/>
            </a:pPr>
            <a:r>
              <a:rPr lang="es-CO" dirty="0"/>
              <a:t>Los temas y objetivos del servicio social estudiantil serán definidos en el proyecto educativo Institucional.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pPr marL="0" indent="0">
              <a:buNone/>
            </a:pPr>
            <a:r>
              <a:rPr lang="es-CO" dirty="0"/>
              <a:t>Los programas del servicio social estudiantil podrán ser ejecutados por el establecimiento en forma conjunta con entidades gubernamentales y no gubernamentales, especializadas en la atención a las familias y comunidades.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017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PROYECTO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043607" y="2551837"/>
            <a:ext cx="68407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NOMBRE SEL PROYECTO EN EL QUE REALIZÓ LA ACTIVIDAD</a:t>
            </a:r>
            <a:endParaRPr lang="es-CO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04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41044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OBJETIVOS:</a:t>
            </a:r>
            <a:br>
              <a:rPr lang="es-ES" dirty="0" smtClean="0"/>
            </a:br>
            <a:r>
              <a:rPr lang="es-ES" sz="3100" dirty="0" smtClean="0"/>
              <a:t>GENERAL DEL PRORAMA</a:t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2200" dirty="0"/>
              <a:t>Generar en el estudiantado de la institución actividades para la conservación  del medio ambiente, la disposición y uso adecuado del tiempo libre, como mecanismos para fomentar en ellos la adquisición estilos de vida saludable que conlleven al afianzamiento de valores como el respeto, la tolerancia, la solidaridad y la laboriosidad, </a:t>
            </a:r>
            <a:r>
              <a:rPr lang="es-ES" sz="2200" dirty="0" smtClean="0"/>
              <a:t>potencializar </a:t>
            </a:r>
            <a:r>
              <a:rPr lang="es-ES" sz="2200" dirty="0"/>
              <a:t>en ellos que en la vida cotidiana y en ámbitos diferentes las situaciones les exigen poner en juego las competencias laborales generales; intelectuales, personales, interpersonales, organizacionales tecnológicas, empresariales y para el emprendimiento, que les sirve de base para la construcción del proyecto de vida, dentro del programa del servicio social estudiantil obligatorio, particularmente con su participación o vinculación en los proyectos por convenio.</a:t>
            </a:r>
            <a:br>
              <a:rPr lang="es-ES" sz="2200" dirty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92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ESPECÍFICO.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s-ES" dirty="0"/>
              <a:t>OBJETIVOS DEL PROYECTO EN EL QUE REALIZÓ LAS ACTIVIDADES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012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INTEGRANTES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GRUPO:</a:t>
            </a:r>
          </a:p>
          <a:p>
            <a:r>
              <a:rPr lang="es-ES" dirty="0" smtClean="0"/>
              <a:t>Carlos Fernando Santacruz</a:t>
            </a:r>
          </a:p>
          <a:p>
            <a:r>
              <a:rPr lang="es-ES" dirty="0" smtClean="0"/>
              <a:t>Francisco palacios Serna</a:t>
            </a:r>
          </a:p>
          <a:p>
            <a:r>
              <a:rPr lang="es-ES" dirty="0" smtClean="0"/>
              <a:t>Juan José Restrepo Salas</a:t>
            </a:r>
          </a:p>
          <a:p>
            <a:r>
              <a:rPr lang="es-ES" dirty="0" smtClean="0"/>
              <a:t>Alva Lucia Ramírez Sánchez.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582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DESCRIPCIÓN DE ACTIVIDADES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77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ADECUACIÓN JARDÍN INTERNO</a:t>
            </a:r>
            <a:endParaRPr lang="es-CO" dirty="0"/>
          </a:p>
        </p:txBody>
      </p:sp>
      <p:pic>
        <p:nvPicPr>
          <p:cNvPr id="1026" name="Picture 2" descr="G:\SSEO 2012\Presentación - Colegio\Fotos\Servicio Social María Inmaculada 0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1" name="Picture 3" descr="G:\SSEO 2012\Presentación - Colegio\Fotos\Servicio Social Parque interior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07767" cy="62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03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151</Words>
  <Application>Microsoft Office PowerPoint</Application>
  <PresentationFormat>Presentación en pantalla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INSTITUCIÓN EDUCATIVA GIMNASIO DEL CALIMA</vt:lpstr>
      <vt:lpstr>DECRETO 1860 DE 1994 </vt:lpstr>
      <vt:lpstr>PROYECTO</vt:lpstr>
      <vt:lpstr>OBJETIVOS: GENERAL DEL PRORAMA  Generar en el estudiantado de la institución actividades para la conservación  del medio ambiente, la disposición y uso adecuado del tiempo libre, como mecanismos para fomentar en ellos la adquisición estilos de vida saludable que conlleven al afianzamiento de valores como el respeto, la tolerancia, la solidaridad y la laboriosidad, potencializar en ellos que en la vida cotidiana y en ámbitos diferentes las situaciones les exigen poner en juego las competencias laborales generales; intelectuales, personales, interpersonales, organizacionales tecnológicas, empresariales y para el emprendimiento, que les sirve de base para la construcción del proyecto de vida, dentro del programa del servicio social estudiantil obligatorio, particularmente con su participación o vinculación en los proyectos por convenio.     </vt:lpstr>
      <vt:lpstr>OBJETIVO ESPECÍFICO.</vt:lpstr>
      <vt:lpstr>INTEGRANTES</vt:lpstr>
      <vt:lpstr>DESCRIPCIÓN DE ACTIVIDADES</vt:lpstr>
      <vt:lpstr>ADECUACIÓN JARDÍN INTERNO</vt:lpstr>
      <vt:lpstr>Presentación de PowerPoint</vt:lpstr>
      <vt:lpstr>DESFILES MUNICIPALES</vt:lpstr>
      <vt:lpstr>JORNADAS DE ENTRENAMIENTO</vt:lpstr>
      <vt:lpstr>Presentación de PowerPoint</vt:lpstr>
      <vt:lpstr>MANTENIMIENTO DE PLANTACIONES</vt:lpstr>
      <vt:lpstr>Presentación de PowerPoint</vt:lpstr>
      <vt:lpstr>CRONOGRAMA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 GIMNASIO DEL CALIMA</dc:title>
  <dc:creator>Luffi</dc:creator>
  <cp:lastModifiedBy>beto</cp:lastModifiedBy>
  <cp:revision>10</cp:revision>
  <dcterms:created xsi:type="dcterms:W3CDTF">2013-11-23T19:29:22Z</dcterms:created>
  <dcterms:modified xsi:type="dcterms:W3CDTF">2013-11-25T19:55:18Z</dcterms:modified>
</cp:coreProperties>
</file>